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80" r:id="rId10"/>
    <p:sldId id="279" r:id="rId11"/>
    <p:sldId id="27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1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4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4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3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6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5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2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52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On-screen Show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alam</dc:creator>
  <cp:lastModifiedBy>sunny alam</cp:lastModifiedBy>
  <cp:revision>2</cp:revision>
  <dcterms:created xsi:type="dcterms:W3CDTF">2016-10-17T08:39:25Z</dcterms:created>
  <dcterms:modified xsi:type="dcterms:W3CDTF">2016-10-17T19:03:25Z</dcterms:modified>
</cp:coreProperties>
</file>